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 varScale="1">
        <p:scale>
          <a:sx n="68" d="100"/>
          <a:sy n="68" d="100"/>
        </p:scale>
        <p:origin x="16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4041-EBFE-4871-BE81-E76AF25E6219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43A3-99A9-4148-BB4B-609E3F0CB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B70C-D4DB-41DC-93DA-8D2B69055C9A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EC00-E791-484E-9CFD-DB397AE0A4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8647-4B46-4488-B2A0-A56386732AA6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BBC4-3EB7-4D22-A9B0-F26EA12F1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B974-8041-462A-96F6-3B70E2923C17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A28C-FDFA-4589-B006-0AB3A98627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C330-D7E5-488D-BEA7-D98E22E57831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2DF4-CAD0-45E8-BE11-F5D2CA0C5A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F82A-FD7D-43DB-A662-73B2E9A6EFEA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2FDF-6B71-47C7-95C5-C44AF67ACB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196B-88CD-4661-85DA-96DAF1429954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5FF-86F6-409A-848A-FDBC0F554C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9C87-9373-41AD-892B-285EC1B096A2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709C-0964-454E-A5C3-0CD53CFF4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DAF0-3B16-48EB-BF44-1A1B885221FF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559A-C625-49EF-92D8-D0251C2169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382E-131D-401B-993B-A6F2E027EA89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7C40-3BB4-4BE7-9846-596E378832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78341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 W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ポケットクリアファイル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004048" y="1268760"/>
            <a:ext cx="3919215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A4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書類が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種で分別収納可能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②ワンランク上のクリアファイル提案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③見開き使用で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A3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書類の収納も可能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20072" y="2708920"/>
            <a:ext cx="352266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業界初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!?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完全自動生産で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万部を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日間で生産。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ポケット部もフルカラー印刷可能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Ｗ２２０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Ｈ３１０㎜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ja-JP" altLang="en-US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適量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3" name="Picture 2" descr="C:\Users\a.ohmori.TNK\Desktop\IMG_64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060848"/>
            <a:ext cx="4570594" cy="3340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395</TotalTime>
  <Words>116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商材紹介</dc:title>
  <dc:creator>古瀬 康弘</dc:creator>
  <cp:lastModifiedBy>大山 真穂</cp:lastModifiedBy>
  <cp:revision>53</cp:revision>
  <dcterms:created xsi:type="dcterms:W3CDTF">2013-04-02T06:14:51Z</dcterms:created>
  <dcterms:modified xsi:type="dcterms:W3CDTF">2022-05-25T06:29:54Z</dcterms:modified>
</cp:coreProperties>
</file>