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8341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 W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ポケットクリアファイル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04048" y="1268760"/>
            <a:ext cx="391921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書類が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種で分別収納可能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②ワンランク上のクリアファイル提案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③見開き使用で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書類の収納も可能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20072" y="2708920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業界初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!?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完全自動生産で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万部を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日間で生産。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ポケット部もフルカラー印刷可能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3" name="Picture 2" descr="C:\Users\a.ohmori.TNK\Desktop\IMG_64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848"/>
            <a:ext cx="4570594" cy="3340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395</TotalTime>
  <Words>116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53</cp:revision>
  <dcterms:created xsi:type="dcterms:W3CDTF">2013-04-02T06:14:51Z</dcterms:created>
  <dcterms:modified xsi:type="dcterms:W3CDTF">2022-05-25T06:29:54Z</dcterms:modified>
</cp:coreProperties>
</file>